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854"/>
    <p:restoredTop sz="94665"/>
  </p:normalViewPr>
  <p:slideViewPr>
    <p:cSldViewPr snapToGrid="0">
      <p:cViewPr>
        <p:scale>
          <a:sx n="111" d="100"/>
          <a:sy n="111" d="100"/>
        </p:scale>
        <p:origin x="11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7A3AFC-C2CD-5881-DADD-A18B1CC7E0CD}"/>
              </a:ext>
            </a:extLst>
          </p:cNvPr>
          <p:cNvSpPr>
            <a:spLocks noGrp="1"/>
          </p:cNvSpPr>
          <p:nvPr>
            <p:ph type="ctrTitle"/>
          </p:nvPr>
        </p:nvSpPr>
        <p:spPr>
          <a:xfrm>
            <a:off x="1524000" y="1122363"/>
            <a:ext cx="9144000" cy="2387600"/>
          </a:xfrm>
        </p:spPr>
        <p:txBody>
          <a:bodyPr anchor="b"/>
          <a:lstStyle>
            <a:lvl1pPr algn="ctr">
              <a:defRPr sz="6000"/>
            </a:lvl1pPr>
          </a:lstStyle>
          <a:p>
            <a:r>
              <a:rPr kumimoji="1" lang="zh-TW" altLang="en-US"/>
              <a:t>按一下以編輯母片標題樣式</a:t>
            </a:r>
          </a:p>
        </p:txBody>
      </p:sp>
      <p:sp>
        <p:nvSpPr>
          <p:cNvPr id="3" name="副標題 2">
            <a:extLst>
              <a:ext uri="{FF2B5EF4-FFF2-40B4-BE49-F238E27FC236}">
                <a16:creationId xmlns:a16="http://schemas.microsoft.com/office/drawing/2014/main" id="{07BDA870-B9CF-2440-E848-3A1132FFED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a:t>按一下以編輯母片子標題樣式</a:t>
            </a:r>
          </a:p>
        </p:txBody>
      </p:sp>
      <p:sp>
        <p:nvSpPr>
          <p:cNvPr id="4" name="日期版面配置區 3">
            <a:extLst>
              <a:ext uri="{FF2B5EF4-FFF2-40B4-BE49-F238E27FC236}">
                <a16:creationId xmlns:a16="http://schemas.microsoft.com/office/drawing/2014/main" id="{056DD9EA-6BC2-1DEA-A3F2-4422C3BD77C9}"/>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5EE35AE6-3728-5057-DA88-9C23C608A998}"/>
              </a:ext>
            </a:extLst>
          </p:cNvPr>
          <p:cNvSpPr>
            <a:spLocks noGrp="1"/>
          </p:cNvSpPr>
          <p:nvPr>
            <p:ph type="ftr" sz="quarter" idx="11"/>
          </p:nvPr>
        </p:nvSpPr>
        <p:spPr/>
        <p:txBody>
          <a:bodyPr/>
          <a:lstStyle/>
          <a:p>
            <a:endParaRPr kumimoji="1" lang="zh-TW" altLang="en-US"/>
          </a:p>
        </p:txBody>
      </p:sp>
      <p:sp>
        <p:nvSpPr>
          <p:cNvPr id="6" name="投影片編號版面配置區 5">
            <a:extLst>
              <a:ext uri="{FF2B5EF4-FFF2-40B4-BE49-F238E27FC236}">
                <a16:creationId xmlns:a16="http://schemas.microsoft.com/office/drawing/2014/main" id="{011994EB-F6B0-0269-7E22-5B40FFFDDE28}"/>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1894715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C7AF4FD-74FC-B939-D1D9-777A28F09019}"/>
              </a:ext>
            </a:extLst>
          </p:cNvPr>
          <p:cNvSpPr>
            <a:spLocks noGrp="1"/>
          </p:cNvSpPr>
          <p:nvPr>
            <p:ph type="title"/>
          </p:nvPr>
        </p:nvSpPr>
        <p:spPr/>
        <p:txBody>
          <a:bodyPr/>
          <a:lstStyle/>
          <a:p>
            <a:r>
              <a:rPr kumimoji="1" lang="zh-TW" altLang="en-US"/>
              <a:t>按一下以編輯母片標題樣式</a:t>
            </a:r>
          </a:p>
        </p:txBody>
      </p:sp>
      <p:sp>
        <p:nvSpPr>
          <p:cNvPr id="3" name="直排文字版面配置區 2">
            <a:extLst>
              <a:ext uri="{FF2B5EF4-FFF2-40B4-BE49-F238E27FC236}">
                <a16:creationId xmlns:a16="http://schemas.microsoft.com/office/drawing/2014/main" id="{21AEB2EE-229D-02A6-9396-DB3E3AF46E74}"/>
              </a:ext>
            </a:extLst>
          </p:cNvPr>
          <p:cNvSpPr>
            <a:spLocks noGrp="1"/>
          </p:cNvSpPr>
          <p:nvPr>
            <p:ph type="body" orient="vert" idx="1"/>
          </p:nvPr>
        </p:nvSpPr>
        <p:spPr/>
        <p:txBody>
          <a:bodyPr vert="eaVert"/>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日期版面配置區 3">
            <a:extLst>
              <a:ext uri="{FF2B5EF4-FFF2-40B4-BE49-F238E27FC236}">
                <a16:creationId xmlns:a16="http://schemas.microsoft.com/office/drawing/2014/main" id="{B94DC1E4-A350-50F9-FA03-F26D0A0136C7}"/>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0AFF5F2B-FEB0-9471-8F1E-5022CB01E466}"/>
              </a:ext>
            </a:extLst>
          </p:cNvPr>
          <p:cNvSpPr>
            <a:spLocks noGrp="1"/>
          </p:cNvSpPr>
          <p:nvPr>
            <p:ph type="ftr" sz="quarter" idx="11"/>
          </p:nvPr>
        </p:nvSpPr>
        <p:spPr/>
        <p:txBody>
          <a:bodyPr/>
          <a:lstStyle/>
          <a:p>
            <a:endParaRPr kumimoji="1" lang="zh-TW" altLang="en-US"/>
          </a:p>
        </p:txBody>
      </p:sp>
      <p:sp>
        <p:nvSpPr>
          <p:cNvPr id="6" name="投影片編號版面配置區 5">
            <a:extLst>
              <a:ext uri="{FF2B5EF4-FFF2-40B4-BE49-F238E27FC236}">
                <a16:creationId xmlns:a16="http://schemas.microsoft.com/office/drawing/2014/main" id="{F9F38A32-22A2-DD65-5516-14CECB003129}"/>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30370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B99BC72D-9BA0-C0E1-24AA-3045E8BAA6CB}"/>
              </a:ext>
            </a:extLst>
          </p:cNvPr>
          <p:cNvSpPr>
            <a:spLocks noGrp="1"/>
          </p:cNvSpPr>
          <p:nvPr>
            <p:ph type="title" orient="vert"/>
          </p:nvPr>
        </p:nvSpPr>
        <p:spPr>
          <a:xfrm>
            <a:off x="8724900" y="365125"/>
            <a:ext cx="2628900" cy="5811838"/>
          </a:xfrm>
        </p:spPr>
        <p:txBody>
          <a:bodyPr vert="eaVert"/>
          <a:lstStyle/>
          <a:p>
            <a:r>
              <a:rPr kumimoji="1" lang="zh-TW" altLang="en-US"/>
              <a:t>按一下以編輯母片標題樣式</a:t>
            </a:r>
          </a:p>
        </p:txBody>
      </p:sp>
      <p:sp>
        <p:nvSpPr>
          <p:cNvPr id="3" name="直排文字版面配置區 2">
            <a:extLst>
              <a:ext uri="{FF2B5EF4-FFF2-40B4-BE49-F238E27FC236}">
                <a16:creationId xmlns:a16="http://schemas.microsoft.com/office/drawing/2014/main" id="{02D7F1F3-E5B4-004D-328E-C802B93231D9}"/>
              </a:ext>
            </a:extLst>
          </p:cNvPr>
          <p:cNvSpPr>
            <a:spLocks noGrp="1"/>
          </p:cNvSpPr>
          <p:nvPr>
            <p:ph type="body" orient="vert" idx="1"/>
          </p:nvPr>
        </p:nvSpPr>
        <p:spPr>
          <a:xfrm>
            <a:off x="838200" y="365125"/>
            <a:ext cx="7734300" cy="5811838"/>
          </a:xfrm>
        </p:spPr>
        <p:txBody>
          <a:bodyPr vert="eaVert"/>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日期版面配置區 3">
            <a:extLst>
              <a:ext uri="{FF2B5EF4-FFF2-40B4-BE49-F238E27FC236}">
                <a16:creationId xmlns:a16="http://schemas.microsoft.com/office/drawing/2014/main" id="{1B3E4C0F-48A2-475A-B1FD-88A1C472B894}"/>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2ACCBFDB-1FAE-145E-4318-8A20AE03E2E9}"/>
              </a:ext>
            </a:extLst>
          </p:cNvPr>
          <p:cNvSpPr>
            <a:spLocks noGrp="1"/>
          </p:cNvSpPr>
          <p:nvPr>
            <p:ph type="ftr" sz="quarter" idx="11"/>
          </p:nvPr>
        </p:nvSpPr>
        <p:spPr/>
        <p:txBody>
          <a:bodyPr/>
          <a:lstStyle/>
          <a:p>
            <a:endParaRPr kumimoji="1" lang="zh-TW" altLang="en-US"/>
          </a:p>
        </p:txBody>
      </p:sp>
      <p:sp>
        <p:nvSpPr>
          <p:cNvPr id="6" name="投影片編號版面配置區 5">
            <a:extLst>
              <a:ext uri="{FF2B5EF4-FFF2-40B4-BE49-F238E27FC236}">
                <a16:creationId xmlns:a16="http://schemas.microsoft.com/office/drawing/2014/main" id="{8E946B38-2823-9F0E-F43B-306CC0A9AD3C}"/>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2398954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AB97CE-E73D-0E70-45D8-295EE808259E}"/>
              </a:ext>
            </a:extLst>
          </p:cNvPr>
          <p:cNvSpPr>
            <a:spLocks noGrp="1"/>
          </p:cNvSpPr>
          <p:nvPr>
            <p:ph type="title"/>
          </p:nvPr>
        </p:nvSpPr>
        <p:spPr/>
        <p:txBody>
          <a:bodyPr/>
          <a:lstStyle/>
          <a:p>
            <a:r>
              <a:rPr kumimoji="1" lang="zh-TW" altLang="en-US"/>
              <a:t>按一下以編輯母片標題樣式</a:t>
            </a:r>
          </a:p>
        </p:txBody>
      </p:sp>
      <p:sp>
        <p:nvSpPr>
          <p:cNvPr id="3" name="內容版面配置區 2">
            <a:extLst>
              <a:ext uri="{FF2B5EF4-FFF2-40B4-BE49-F238E27FC236}">
                <a16:creationId xmlns:a16="http://schemas.microsoft.com/office/drawing/2014/main" id="{84C357C1-A247-81AC-53F8-5AECD5273E63}"/>
              </a:ext>
            </a:extLst>
          </p:cNvPr>
          <p:cNvSpPr>
            <a:spLocks noGrp="1"/>
          </p:cNvSpPr>
          <p:nvPr>
            <p:ph idx="1"/>
          </p:nvPr>
        </p:nvSpPr>
        <p:spPr/>
        <p:txBody>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日期版面配置區 3">
            <a:extLst>
              <a:ext uri="{FF2B5EF4-FFF2-40B4-BE49-F238E27FC236}">
                <a16:creationId xmlns:a16="http://schemas.microsoft.com/office/drawing/2014/main" id="{46FC29D3-1506-AABB-99C8-8D834AC5A3D6}"/>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1276F1CA-33F1-7B73-35CF-71CCD3DAC521}"/>
              </a:ext>
            </a:extLst>
          </p:cNvPr>
          <p:cNvSpPr>
            <a:spLocks noGrp="1"/>
          </p:cNvSpPr>
          <p:nvPr>
            <p:ph type="ftr" sz="quarter" idx="11"/>
          </p:nvPr>
        </p:nvSpPr>
        <p:spPr/>
        <p:txBody>
          <a:bodyPr/>
          <a:lstStyle/>
          <a:p>
            <a:endParaRPr kumimoji="1" lang="zh-TW" altLang="en-US"/>
          </a:p>
        </p:txBody>
      </p:sp>
      <p:sp>
        <p:nvSpPr>
          <p:cNvPr id="6" name="投影片編號版面配置區 5">
            <a:extLst>
              <a:ext uri="{FF2B5EF4-FFF2-40B4-BE49-F238E27FC236}">
                <a16:creationId xmlns:a16="http://schemas.microsoft.com/office/drawing/2014/main" id="{D51077C5-9614-D986-16BE-4AC40A331722}"/>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52098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793417B-67DE-B034-97AD-6525B624E8AB}"/>
              </a:ext>
            </a:extLst>
          </p:cNvPr>
          <p:cNvSpPr>
            <a:spLocks noGrp="1"/>
          </p:cNvSpPr>
          <p:nvPr>
            <p:ph type="title"/>
          </p:nvPr>
        </p:nvSpPr>
        <p:spPr>
          <a:xfrm>
            <a:off x="831850" y="1709738"/>
            <a:ext cx="10515600" cy="2852737"/>
          </a:xfrm>
        </p:spPr>
        <p:txBody>
          <a:bodyPr anchor="b"/>
          <a:lstStyle>
            <a:lvl1pPr>
              <a:defRPr sz="6000"/>
            </a:lvl1pPr>
          </a:lstStyle>
          <a:p>
            <a:r>
              <a:rPr kumimoji="1" lang="zh-TW" altLang="en-US"/>
              <a:t>按一下以編輯母片標題樣式</a:t>
            </a:r>
          </a:p>
        </p:txBody>
      </p:sp>
      <p:sp>
        <p:nvSpPr>
          <p:cNvPr id="3" name="文字版面配置區 2">
            <a:extLst>
              <a:ext uri="{FF2B5EF4-FFF2-40B4-BE49-F238E27FC236}">
                <a16:creationId xmlns:a16="http://schemas.microsoft.com/office/drawing/2014/main" id="{BF8038B5-72F9-2EF7-A089-C0283B53A8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TW" altLang="en-US"/>
              <a:t>按一下以編輯母片文字樣式</a:t>
            </a:r>
          </a:p>
        </p:txBody>
      </p:sp>
      <p:sp>
        <p:nvSpPr>
          <p:cNvPr id="4" name="日期版面配置區 3">
            <a:extLst>
              <a:ext uri="{FF2B5EF4-FFF2-40B4-BE49-F238E27FC236}">
                <a16:creationId xmlns:a16="http://schemas.microsoft.com/office/drawing/2014/main" id="{79329016-7F2C-E859-F904-FF576F570CF0}"/>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61471F59-1312-60E4-8B45-673829F1D1A8}"/>
              </a:ext>
            </a:extLst>
          </p:cNvPr>
          <p:cNvSpPr>
            <a:spLocks noGrp="1"/>
          </p:cNvSpPr>
          <p:nvPr>
            <p:ph type="ftr" sz="quarter" idx="11"/>
          </p:nvPr>
        </p:nvSpPr>
        <p:spPr/>
        <p:txBody>
          <a:bodyPr/>
          <a:lstStyle/>
          <a:p>
            <a:endParaRPr kumimoji="1" lang="zh-TW" altLang="en-US"/>
          </a:p>
        </p:txBody>
      </p:sp>
      <p:sp>
        <p:nvSpPr>
          <p:cNvPr id="6" name="投影片編號版面配置區 5">
            <a:extLst>
              <a:ext uri="{FF2B5EF4-FFF2-40B4-BE49-F238E27FC236}">
                <a16:creationId xmlns:a16="http://schemas.microsoft.com/office/drawing/2014/main" id="{C3452E7B-87D4-0385-FE20-F573670564E7}"/>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3775562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5262372-E9CC-DC74-B8BF-9552F540D9E8}"/>
              </a:ext>
            </a:extLst>
          </p:cNvPr>
          <p:cNvSpPr>
            <a:spLocks noGrp="1"/>
          </p:cNvSpPr>
          <p:nvPr>
            <p:ph type="title"/>
          </p:nvPr>
        </p:nvSpPr>
        <p:spPr/>
        <p:txBody>
          <a:bodyPr/>
          <a:lstStyle/>
          <a:p>
            <a:r>
              <a:rPr kumimoji="1" lang="zh-TW" altLang="en-US"/>
              <a:t>按一下以編輯母片標題樣式</a:t>
            </a:r>
          </a:p>
        </p:txBody>
      </p:sp>
      <p:sp>
        <p:nvSpPr>
          <p:cNvPr id="3" name="內容版面配置區 2">
            <a:extLst>
              <a:ext uri="{FF2B5EF4-FFF2-40B4-BE49-F238E27FC236}">
                <a16:creationId xmlns:a16="http://schemas.microsoft.com/office/drawing/2014/main" id="{7346137A-1331-8A34-7434-9E1F3CAA0C9B}"/>
              </a:ext>
            </a:extLst>
          </p:cNvPr>
          <p:cNvSpPr>
            <a:spLocks noGrp="1"/>
          </p:cNvSpPr>
          <p:nvPr>
            <p:ph sz="half" idx="1"/>
          </p:nvPr>
        </p:nvSpPr>
        <p:spPr>
          <a:xfrm>
            <a:off x="838200" y="1825625"/>
            <a:ext cx="5181600" cy="4351338"/>
          </a:xfrm>
        </p:spPr>
        <p:txBody>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內容版面配置區 3">
            <a:extLst>
              <a:ext uri="{FF2B5EF4-FFF2-40B4-BE49-F238E27FC236}">
                <a16:creationId xmlns:a16="http://schemas.microsoft.com/office/drawing/2014/main" id="{7E03ECD7-C173-2DDE-822B-7753BBEF8D4A}"/>
              </a:ext>
            </a:extLst>
          </p:cNvPr>
          <p:cNvSpPr>
            <a:spLocks noGrp="1"/>
          </p:cNvSpPr>
          <p:nvPr>
            <p:ph sz="half" idx="2"/>
          </p:nvPr>
        </p:nvSpPr>
        <p:spPr>
          <a:xfrm>
            <a:off x="6172200" y="1825625"/>
            <a:ext cx="5181600" cy="4351338"/>
          </a:xfrm>
        </p:spPr>
        <p:txBody>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5" name="日期版面配置區 4">
            <a:extLst>
              <a:ext uri="{FF2B5EF4-FFF2-40B4-BE49-F238E27FC236}">
                <a16:creationId xmlns:a16="http://schemas.microsoft.com/office/drawing/2014/main" id="{10B4E44D-7F01-5AA8-2839-93220AF86EA4}"/>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6" name="頁尾版面配置區 5">
            <a:extLst>
              <a:ext uri="{FF2B5EF4-FFF2-40B4-BE49-F238E27FC236}">
                <a16:creationId xmlns:a16="http://schemas.microsoft.com/office/drawing/2014/main" id="{12F28175-1919-D224-D3CC-2D51FFEC5B3D}"/>
              </a:ext>
            </a:extLst>
          </p:cNvPr>
          <p:cNvSpPr>
            <a:spLocks noGrp="1"/>
          </p:cNvSpPr>
          <p:nvPr>
            <p:ph type="ftr" sz="quarter" idx="11"/>
          </p:nvPr>
        </p:nvSpPr>
        <p:spPr/>
        <p:txBody>
          <a:bodyPr/>
          <a:lstStyle/>
          <a:p>
            <a:endParaRPr kumimoji="1" lang="zh-TW" altLang="en-US"/>
          </a:p>
        </p:txBody>
      </p:sp>
      <p:sp>
        <p:nvSpPr>
          <p:cNvPr id="7" name="投影片編號版面配置區 6">
            <a:extLst>
              <a:ext uri="{FF2B5EF4-FFF2-40B4-BE49-F238E27FC236}">
                <a16:creationId xmlns:a16="http://schemas.microsoft.com/office/drawing/2014/main" id="{467400A3-8D78-7AC5-71FB-A78ABDD49529}"/>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334724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2A5A2D0-DA15-C5BD-8AC1-A4F8A37C52B9}"/>
              </a:ext>
            </a:extLst>
          </p:cNvPr>
          <p:cNvSpPr>
            <a:spLocks noGrp="1"/>
          </p:cNvSpPr>
          <p:nvPr>
            <p:ph type="title"/>
          </p:nvPr>
        </p:nvSpPr>
        <p:spPr>
          <a:xfrm>
            <a:off x="839788" y="365125"/>
            <a:ext cx="10515600" cy="1325563"/>
          </a:xfrm>
        </p:spPr>
        <p:txBody>
          <a:bodyPr/>
          <a:lstStyle/>
          <a:p>
            <a:r>
              <a:rPr kumimoji="1" lang="zh-TW" altLang="en-US"/>
              <a:t>按一下以編輯母片標題樣式</a:t>
            </a:r>
          </a:p>
        </p:txBody>
      </p:sp>
      <p:sp>
        <p:nvSpPr>
          <p:cNvPr id="3" name="文字版面配置區 2">
            <a:extLst>
              <a:ext uri="{FF2B5EF4-FFF2-40B4-BE49-F238E27FC236}">
                <a16:creationId xmlns:a16="http://schemas.microsoft.com/office/drawing/2014/main" id="{88877028-2D0A-71E8-9227-8E7D7BB1C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a:t>按一下以編輯母片文字樣式</a:t>
            </a:r>
          </a:p>
        </p:txBody>
      </p:sp>
      <p:sp>
        <p:nvSpPr>
          <p:cNvPr id="4" name="內容版面配置區 3">
            <a:extLst>
              <a:ext uri="{FF2B5EF4-FFF2-40B4-BE49-F238E27FC236}">
                <a16:creationId xmlns:a16="http://schemas.microsoft.com/office/drawing/2014/main" id="{F3C5F078-E631-B771-D199-849E42321A00}"/>
              </a:ext>
            </a:extLst>
          </p:cNvPr>
          <p:cNvSpPr>
            <a:spLocks noGrp="1"/>
          </p:cNvSpPr>
          <p:nvPr>
            <p:ph sz="half" idx="2"/>
          </p:nvPr>
        </p:nvSpPr>
        <p:spPr>
          <a:xfrm>
            <a:off x="839788" y="2505075"/>
            <a:ext cx="5157787" cy="3684588"/>
          </a:xfrm>
        </p:spPr>
        <p:txBody>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5" name="文字版面配置區 4">
            <a:extLst>
              <a:ext uri="{FF2B5EF4-FFF2-40B4-BE49-F238E27FC236}">
                <a16:creationId xmlns:a16="http://schemas.microsoft.com/office/drawing/2014/main" id="{61B2C458-489D-4364-EAE2-D34ED2DF19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a:t>按一下以編輯母片文字樣式</a:t>
            </a:r>
          </a:p>
        </p:txBody>
      </p:sp>
      <p:sp>
        <p:nvSpPr>
          <p:cNvPr id="6" name="內容版面配置區 5">
            <a:extLst>
              <a:ext uri="{FF2B5EF4-FFF2-40B4-BE49-F238E27FC236}">
                <a16:creationId xmlns:a16="http://schemas.microsoft.com/office/drawing/2014/main" id="{1CB9B752-D13D-9F04-EA66-1D99924730CF}"/>
              </a:ext>
            </a:extLst>
          </p:cNvPr>
          <p:cNvSpPr>
            <a:spLocks noGrp="1"/>
          </p:cNvSpPr>
          <p:nvPr>
            <p:ph sz="quarter" idx="4"/>
          </p:nvPr>
        </p:nvSpPr>
        <p:spPr>
          <a:xfrm>
            <a:off x="6172200" y="2505075"/>
            <a:ext cx="5183188" cy="3684588"/>
          </a:xfrm>
        </p:spPr>
        <p:txBody>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7" name="日期版面配置區 6">
            <a:extLst>
              <a:ext uri="{FF2B5EF4-FFF2-40B4-BE49-F238E27FC236}">
                <a16:creationId xmlns:a16="http://schemas.microsoft.com/office/drawing/2014/main" id="{ADE80D5A-D827-4A96-05D9-118D36A47706}"/>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8" name="頁尾版面配置區 7">
            <a:extLst>
              <a:ext uri="{FF2B5EF4-FFF2-40B4-BE49-F238E27FC236}">
                <a16:creationId xmlns:a16="http://schemas.microsoft.com/office/drawing/2014/main" id="{BA03189B-D320-E9BB-69B1-C9FCFBB5A53F}"/>
              </a:ext>
            </a:extLst>
          </p:cNvPr>
          <p:cNvSpPr>
            <a:spLocks noGrp="1"/>
          </p:cNvSpPr>
          <p:nvPr>
            <p:ph type="ftr" sz="quarter" idx="11"/>
          </p:nvPr>
        </p:nvSpPr>
        <p:spPr/>
        <p:txBody>
          <a:bodyPr/>
          <a:lstStyle/>
          <a:p>
            <a:endParaRPr kumimoji="1" lang="zh-TW" altLang="en-US"/>
          </a:p>
        </p:txBody>
      </p:sp>
      <p:sp>
        <p:nvSpPr>
          <p:cNvPr id="9" name="投影片編號版面配置區 8">
            <a:extLst>
              <a:ext uri="{FF2B5EF4-FFF2-40B4-BE49-F238E27FC236}">
                <a16:creationId xmlns:a16="http://schemas.microsoft.com/office/drawing/2014/main" id="{CFCFF4BB-D2BF-DD4C-4734-57DA671DCF1F}"/>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187189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099D8A8-B96B-92F3-C82D-EA1745CB2F2F}"/>
              </a:ext>
            </a:extLst>
          </p:cNvPr>
          <p:cNvSpPr>
            <a:spLocks noGrp="1"/>
          </p:cNvSpPr>
          <p:nvPr>
            <p:ph type="title"/>
          </p:nvPr>
        </p:nvSpPr>
        <p:spPr/>
        <p:txBody>
          <a:bodyPr/>
          <a:lstStyle/>
          <a:p>
            <a:r>
              <a:rPr kumimoji="1" lang="zh-TW" altLang="en-US"/>
              <a:t>按一下以編輯母片標題樣式</a:t>
            </a:r>
          </a:p>
        </p:txBody>
      </p:sp>
      <p:sp>
        <p:nvSpPr>
          <p:cNvPr id="3" name="日期版面配置區 2">
            <a:extLst>
              <a:ext uri="{FF2B5EF4-FFF2-40B4-BE49-F238E27FC236}">
                <a16:creationId xmlns:a16="http://schemas.microsoft.com/office/drawing/2014/main" id="{E32E8367-738A-7433-521F-3338E71D9674}"/>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4" name="頁尾版面配置區 3">
            <a:extLst>
              <a:ext uri="{FF2B5EF4-FFF2-40B4-BE49-F238E27FC236}">
                <a16:creationId xmlns:a16="http://schemas.microsoft.com/office/drawing/2014/main" id="{8655C8DF-F68B-8554-5521-DB064FBC56D4}"/>
              </a:ext>
            </a:extLst>
          </p:cNvPr>
          <p:cNvSpPr>
            <a:spLocks noGrp="1"/>
          </p:cNvSpPr>
          <p:nvPr>
            <p:ph type="ftr" sz="quarter" idx="11"/>
          </p:nvPr>
        </p:nvSpPr>
        <p:spPr/>
        <p:txBody>
          <a:bodyPr/>
          <a:lstStyle/>
          <a:p>
            <a:endParaRPr kumimoji="1" lang="zh-TW" altLang="en-US"/>
          </a:p>
        </p:txBody>
      </p:sp>
      <p:sp>
        <p:nvSpPr>
          <p:cNvPr id="5" name="投影片編號版面配置區 4">
            <a:extLst>
              <a:ext uri="{FF2B5EF4-FFF2-40B4-BE49-F238E27FC236}">
                <a16:creationId xmlns:a16="http://schemas.microsoft.com/office/drawing/2014/main" id="{42F5C337-61D0-CB13-6C49-FB33F0C2265F}"/>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260549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AF9E38E2-06E2-942C-159C-0D1F14398DB7}"/>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3" name="頁尾版面配置區 2">
            <a:extLst>
              <a:ext uri="{FF2B5EF4-FFF2-40B4-BE49-F238E27FC236}">
                <a16:creationId xmlns:a16="http://schemas.microsoft.com/office/drawing/2014/main" id="{EAB61CC5-C528-C040-3A58-8DCAF9094825}"/>
              </a:ext>
            </a:extLst>
          </p:cNvPr>
          <p:cNvSpPr>
            <a:spLocks noGrp="1"/>
          </p:cNvSpPr>
          <p:nvPr>
            <p:ph type="ftr" sz="quarter" idx="11"/>
          </p:nvPr>
        </p:nvSpPr>
        <p:spPr/>
        <p:txBody>
          <a:bodyPr/>
          <a:lstStyle/>
          <a:p>
            <a:endParaRPr kumimoji="1" lang="zh-TW" altLang="en-US"/>
          </a:p>
        </p:txBody>
      </p:sp>
      <p:sp>
        <p:nvSpPr>
          <p:cNvPr id="4" name="投影片編號版面配置區 3">
            <a:extLst>
              <a:ext uri="{FF2B5EF4-FFF2-40B4-BE49-F238E27FC236}">
                <a16:creationId xmlns:a16="http://schemas.microsoft.com/office/drawing/2014/main" id="{CD296170-C1BA-E7DC-6128-4CC6C3E7D26E}"/>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706002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9946575-FCFE-2F3B-C814-E4B97B66DF28}"/>
              </a:ext>
            </a:extLst>
          </p:cNvPr>
          <p:cNvSpPr>
            <a:spLocks noGrp="1"/>
          </p:cNvSpPr>
          <p:nvPr>
            <p:ph type="title"/>
          </p:nvPr>
        </p:nvSpPr>
        <p:spPr>
          <a:xfrm>
            <a:off x="839788" y="457200"/>
            <a:ext cx="3932237" cy="1600200"/>
          </a:xfrm>
        </p:spPr>
        <p:txBody>
          <a:bodyPr anchor="b"/>
          <a:lstStyle>
            <a:lvl1pPr>
              <a:defRPr sz="3200"/>
            </a:lvl1pPr>
          </a:lstStyle>
          <a:p>
            <a:r>
              <a:rPr kumimoji="1" lang="zh-TW" altLang="en-US"/>
              <a:t>按一下以編輯母片標題樣式</a:t>
            </a:r>
          </a:p>
        </p:txBody>
      </p:sp>
      <p:sp>
        <p:nvSpPr>
          <p:cNvPr id="3" name="內容版面配置區 2">
            <a:extLst>
              <a:ext uri="{FF2B5EF4-FFF2-40B4-BE49-F238E27FC236}">
                <a16:creationId xmlns:a16="http://schemas.microsoft.com/office/drawing/2014/main" id="{24497D04-C6C1-ABA3-ECB0-EC1E59EF18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文字版面配置區 3">
            <a:extLst>
              <a:ext uri="{FF2B5EF4-FFF2-40B4-BE49-F238E27FC236}">
                <a16:creationId xmlns:a16="http://schemas.microsoft.com/office/drawing/2014/main" id="{E520CEF4-1F01-5C4F-C3CA-7EF1AA7B3C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a:t>按一下以編輯母片文字樣式</a:t>
            </a:r>
          </a:p>
        </p:txBody>
      </p:sp>
      <p:sp>
        <p:nvSpPr>
          <p:cNvPr id="5" name="日期版面配置區 4">
            <a:extLst>
              <a:ext uri="{FF2B5EF4-FFF2-40B4-BE49-F238E27FC236}">
                <a16:creationId xmlns:a16="http://schemas.microsoft.com/office/drawing/2014/main" id="{45A06012-936A-8026-0835-56A1F75D1630}"/>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6" name="頁尾版面配置區 5">
            <a:extLst>
              <a:ext uri="{FF2B5EF4-FFF2-40B4-BE49-F238E27FC236}">
                <a16:creationId xmlns:a16="http://schemas.microsoft.com/office/drawing/2014/main" id="{D40AF034-250C-FD32-4F5F-681689C77AF0}"/>
              </a:ext>
            </a:extLst>
          </p:cNvPr>
          <p:cNvSpPr>
            <a:spLocks noGrp="1"/>
          </p:cNvSpPr>
          <p:nvPr>
            <p:ph type="ftr" sz="quarter" idx="11"/>
          </p:nvPr>
        </p:nvSpPr>
        <p:spPr/>
        <p:txBody>
          <a:bodyPr/>
          <a:lstStyle/>
          <a:p>
            <a:endParaRPr kumimoji="1" lang="zh-TW" altLang="en-US"/>
          </a:p>
        </p:txBody>
      </p:sp>
      <p:sp>
        <p:nvSpPr>
          <p:cNvPr id="7" name="投影片編號版面配置區 6">
            <a:extLst>
              <a:ext uri="{FF2B5EF4-FFF2-40B4-BE49-F238E27FC236}">
                <a16:creationId xmlns:a16="http://schemas.microsoft.com/office/drawing/2014/main" id="{02B7170E-8C82-248C-90BD-3A89924698DA}"/>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97656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4E43BEF-B160-32FB-9FD6-6736B9069D5E}"/>
              </a:ext>
            </a:extLst>
          </p:cNvPr>
          <p:cNvSpPr>
            <a:spLocks noGrp="1"/>
          </p:cNvSpPr>
          <p:nvPr>
            <p:ph type="title"/>
          </p:nvPr>
        </p:nvSpPr>
        <p:spPr>
          <a:xfrm>
            <a:off x="839788" y="457200"/>
            <a:ext cx="3932237" cy="1600200"/>
          </a:xfrm>
        </p:spPr>
        <p:txBody>
          <a:bodyPr anchor="b"/>
          <a:lstStyle>
            <a:lvl1pPr>
              <a:defRPr sz="3200"/>
            </a:lvl1pPr>
          </a:lstStyle>
          <a:p>
            <a:r>
              <a:rPr kumimoji="1" lang="zh-TW" altLang="en-US"/>
              <a:t>按一下以編輯母片標題樣式</a:t>
            </a:r>
          </a:p>
        </p:txBody>
      </p:sp>
      <p:sp>
        <p:nvSpPr>
          <p:cNvPr id="3" name="圖片版面配置區 2">
            <a:extLst>
              <a:ext uri="{FF2B5EF4-FFF2-40B4-BE49-F238E27FC236}">
                <a16:creationId xmlns:a16="http://schemas.microsoft.com/office/drawing/2014/main" id="{421D293D-DC2F-B05D-A6D7-DE58346017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a:p>
        </p:txBody>
      </p:sp>
      <p:sp>
        <p:nvSpPr>
          <p:cNvPr id="4" name="文字版面配置區 3">
            <a:extLst>
              <a:ext uri="{FF2B5EF4-FFF2-40B4-BE49-F238E27FC236}">
                <a16:creationId xmlns:a16="http://schemas.microsoft.com/office/drawing/2014/main" id="{7EDB1443-EA04-E127-75FD-CA5ADEA4F7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a:t>按一下以編輯母片文字樣式</a:t>
            </a:r>
          </a:p>
        </p:txBody>
      </p:sp>
      <p:sp>
        <p:nvSpPr>
          <p:cNvPr id="5" name="日期版面配置區 4">
            <a:extLst>
              <a:ext uri="{FF2B5EF4-FFF2-40B4-BE49-F238E27FC236}">
                <a16:creationId xmlns:a16="http://schemas.microsoft.com/office/drawing/2014/main" id="{D46BBFF2-B3C9-75A5-D130-4D94C11301DA}"/>
              </a:ext>
            </a:extLst>
          </p:cNvPr>
          <p:cNvSpPr>
            <a:spLocks noGrp="1"/>
          </p:cNvSpPr>
          <p:nvPr>
            <p:ph type="dt" sz="half" idx="10"/>
          </p:nvPr>
        </p:nvSpPr>
        <p:spPr/>
        <p:txBody>
          <a:bodyPr/>
          <a:lstStyle/>
          <a:p>
            <a:fld id="{81963076-7D8F-B146-9A82-B18A16B3F44D}" type="datetimeFigureOut">
              <a:rPr kumimoji="1" lang="zh-TW" altLang="en-US" smtClean="0"/>
              <a:t>2024/11/12</a:t>
            </a:fld>
            <a:endParaRPr kumimoji="1" lang="zh-TW" altLang="en-US"/>
          </a:p>
        </p:txBody>
      </p:sp>
      <p:sp>
        <p:nvSpPr>
          <p:cNvPr id="6" name="頁尾版面配置區 5">
            <a:extLst>
              <a:ext uri="{FF2B5EF4-FFF2-40B4-BE49-F238E27FC236}">
                <a16:creationId xmlns:a16="http://schemas.microsoft.com/office/drawing/2014/main" id="{B3BFA395-BCE4-20E9-21BA-3E6A2AA6C32E}"/>
              </a:ext>
            </a:extLst>
          </p:cNvPr>
          <p:cNvSpPr>
            <a:spLocks noGrp="1"/>
          </p:cNvSpPr>
          <p:nvPr>
            <p:ph type="ftr" sz="quarter" idx="11"/>
          </p:nvPr>
        </p:nvSpPr>
        <p:spPr/>
        <p:txBody>
          <a:bodyPr/>
          <a:lstStyle/>
          <a:p>
            <a:endParaRPr kumimoji="1" lang="zh-TW" altLang="en-US"/>
          </a:p>
        </p:txBody>
      </p:sp>
      <p:sp>
        <p:nvSpPr>
          <p:cNvPr id="7" name="投影片編號版面配置區 6">
            <a:extLst>
              <a:ext uri="{FF2B5EF4-FFF2-40B4-BE49-F238E27FC236}">
                <a16:creationId xmlns:a16="http://schemas.microsoft.com/office/drawing/2014/main" id="{5E6C9356-2884-0469-5D26-608150FE1ED0}"/>
              </a:ext>
            </a:extLst>
          </p:cNvPr>
          <p:cNvSpPr>
            <a:spLocks noGrp="1"/>
          </p:cNvSpPr>
          <p:nvPr>
            <p:ph type="sldNum" sz="quarter" idx="12"/>
          </p:nvPr>
        </p:nvSpPr>
        <p:spPr/>
        <p:txBody>
          <a:body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4238509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10CA49DC-0FFF-1BBF-57D3-B4E83BED72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TW" altLang="en-US"/>
              <a:t>按一下以編輯母片標題樣式</a:t>
            </a:r>
          </a:p>
        </p:txBody>
      </p:sp>
      <p:sp>
        <p:nvSpPr>
          <p:cNvPr id="3" name="文字版面配置區 2">
            <a:extLst>
              <a:ext uri="{FF2B5EF4-FFF2-40B4-BE49-F238E27FC236}">
                <a16:creationId xmlns:a16="http://schemas.microsoft.com/office/drawing/2014/main" id="{709178CA-06C5-DB88-5560-66C7837FAA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TW" altLang="en-US"/>
              <a:t>按一下以編輯母片文字樣式</a:t>
            </a:r>
          </a:p>
          <a:p>
            <a:pPr lvl="1"/>
            <a:r>
              <a:rPr kumimoji="1" lang="zh-TW" altLang="en-US"/>
              <a:t>第二層</a:t>
            </a:r>
          </a:p>
          <a:p>
            <a:pPr lvl="2"/>
            <a:r>
              <a:rPr kumimoji="1" lang="zh-TW" altLang="en-US"/>
              <a:t>第三層</a:t>
            </a:r>
          </a:p>
          <a:p>
            <a:pPr lvl="3"/>
            <a:r>
              <a:rPr kumimoji="1" lang="zh-TW" altLang="en-US"/>
              <a:t>第四層</a:t>
            </a:r>
          </a:p>
          <a:p>
            <a:pPr lvl="4"/>
            <a:r>
              <a:rPr kumimoji="1" lang="zh-TW" altLang="en-US"/>
              <a:t>第五層</a:t>
            </a:r>
          </a:p>
        </p:txBody>
      </p:sp>
      <p:sp>
        <p:nvSpPr>
          <p:cNvPr id="4" name="日期版面配置區 3">
            <a:extLst>
              <a:ext uri="{FF2B5EF4-FFF2-40B4-BE49-F238E27FC236}">
                <a16:creationId xmlns:a16="http://schemas.microsoft.com/office/drawing/2014/main" id="{E6D9E1E4-A6DC-C53B-0221-7E6A2F0198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963076-7D8F-B146-9A82-B18A16B3F44D}" type="datetimeFigureOut">
              <a:rPr kumimoji="1" lang="zh-TW" altLang="en-US" smtClean="0"/>
              <a:t>2024/11/12</a:t>
            </a:fld>
            <a:endParaRPr kumimoji="1" lang="zh-TW" altLang="en-US"/>
          </a:p>
        </p:txBody>
      </p:sp>
      <p:sp>
        <p:nvSpPr>
          <p:cNvPr id="5" name="頁尾版面配置區 4">
            <a:extLst>
              <a:ext uri="{FF2B5EF4-FFF2-40B4-BE49-F238E27FC236}">
                <a16:creationId xmlns:a16="http://schemas.microsoft.com/office/drawing/2014/main" id="{FF496583-36D6-2DEE-9A10-2FD16A1CD8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TW" altLang="en-US"/>
          </a:p>
        </p:txBody>
      </p:sp>
      <p:sp>
        <p:nvSpPr>
          <p:cNvPr id="6" name="投影片編號版面配置區 5">
            <a:extLst>
              <a:ext uri="{FF2B5EF4-FFF2-40B4-BE49-F238E27FC236}">
                <a16:creationId xmlns:a16="http://schemas.microsoft.com/office/drawing/2014/main" id="{95F2C4CB-8D2B-E43A-CCA2-8E16D94A4A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13347-801E-8A42-B3A5-5783310EA3A1}" type="slidenum">
              <a:rPr kumimoji="1" lang="zh-TW" altLang="en-US" smtClean="0"/>
              <a:t>‹#›</a:t>
            </a:fld>
            <a:endParaRPr kumimoji="1" lang="zh-TW" altLang="en-US"/>
          </a:p>
        </p:txBody>
      </p:sp>
    </p:spTree>
    <p:extLst>
      <p:ext uri="{BB962C8B-B14F-4D97-AF65-F5344CB8AC3E}">
        <p14:creationId xmlns:p14="http://schemas.microsoft.com/office/powerpoint/2010/main" val="4173812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866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E7BF9E5-0C49-6793-8548-249D7A32E2BB}"/>
              </a:ext>
            </a:extLst>
          </p:cNvPr>
          <p:cNvSpPr>
            <a:spLocks noGrp="1"/>
          </p:cNvSpPr>
          <p:nvPr>
            <p:ph type="title"/>
          </p:nvPr>
        </p:nvSpPr>
        <p:spPr/>
        <p:txBody>
          <a:bodyPr/>
          <a:lstStyle/>
          <a:p>
            <a:endParaRPr kumimoji="1" lang="zh-TW" altLang="en-US"/>
          </a:p>
        </p:txBody>
      </p:sp>
      <p:sp>
        <p:nvSpPr>
          <p:cNvPr id="3" name="內容版面配置區 2">
            <a:extLst>
              <a:ext uri="{FF2B5EF4-FFF2-40B4-BE49-F238E27FC236}">
                <a16:creationId xmlns:a16="http://schemas.microsoft.com/office/drawing/2014/main" id="{ED325959-6FC9-AD9E-1CBC-B4E128B22F6F}"/>
              </a:ext>
            </a:extLst>
          </p:cNvPr>
          <p:cNvSpPr>
            <a:spLocks noGrp="1"/>
          </p:cNvSpPr>
          <p:nvPr>
            <p:ph idx="1"/>
          </p:nvPr>
        </p:nvSpPr>
        <p:spPr/>
        <p:txBody>
          <a:bodyPr/>
          <a:lstStyle/>
          <a:p>
            <a:endParaRPr kumimoji="1" lang="zh-TW" altLang="en-US"/>
          </a:p>
        </p:txBody>
      </p:sp>
    </p:spTree>
    <p:extLst>
      <p:ext uri="{BB962C8B-B14F-4D97-AF65-F5344CB8AC3E}">
        <p14:creationId xmlns:p14="http://schemas.microsoft.com/office/powerpoint/2010/main" val="1961712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圖片 10">
            <a:extLst>
              <a:ext uri="{FF2B5EF4-FFF2-40B4-BE49-F238E27FC236}">
                <a16:creationId xmlns:a16="http://schemas.microsoft.com/office/drawing/2014/main" id="{7C4B7B19-AF57-8709-9BCC-537D0E163CA3}"/>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7290200" y="770986"/>
            <a:ext cx="2074377" cy="2074377"/>
          </a:xfrm>
          <a:prstGeom prst="rect">
            <a:avLst/>
          </a:prstGeom>
          <a:noFill/>
          <a:ln>
            <a:noFill/>
          </a:ln>
        </p:spPr>
      </p:pic>
      <p:sp>
        <p:nvSpPr>
          <p:cNvPr id="3" name="內容版面配置區 2">
            <a:extLst>
              <a:ext uri="{FF2B5EF4-FFF2-40B4-BE49-F238E27FC236}">
                <a16:creationId xmlns:a16="http://schemas.microsoft.com/office/drawing/2014/main" id="{FCB90452-6C1D-2AAD-D7FE-62E4316B0F0D}"/>
              </a:ext>
            </a:extLst>
          </p:cNvPr>
          <p:cNvSpPr>
            <a:spLocks noGrp="1"/>
          </p:cNvSpPr>
          <p:nvPr>
            <p:ph sz="half" idx="1"/>
          </p:nvPr>
        </p:nvSpPr>
        <p:spPr>
          <a:xfrm>
            <a:off x="214382" y="228600"/>
            <a:ext cx="6005945" cy="6994566"/>
          </a:xfrm>
        </p:spPr>
        <p:txBody>
          <a:bodyPr>
            <a:normAutofit/>
          </a:bodyPr>
          <a:lstStyle/>
          <a:p>
            <a:pPr marL="0" indent="0">
              <a:lnSpc>
                <a:spcPct val="120000"/>
              </a:lnSpc>
              <a:buNone/>
            </a:pPr>
            <a:r>
              <a:rPr lang="zh-TW" altLang="zh-TW" sz="1800" b="1" kern="100" dirty="0">
                <a:effectLst/>
                <a:latin typeface="Arial Narrow" panose="020B0604020202020204" pitchFamily="34" charset="0"/>
                <a:ea typeface="新細明體" panose="02020500000000000000" pitchFamily="18" charset="-120"/>
                <a:cs typeface="Arial Narrow" panose="020B0604020202020204" pitchFamily="34" charset="0"/>
              </a:rPr>
              <a:t>自畫像</a:t>
            </a:r>
            <a:r>
              <a:rPr lang="en-US" altLang="zh-TW" sz="1800" b="1" kern="100" dirty="0">
                <a:effectLst/>
                <a:latin typeface="Arial Narrow" panose="020B0604020202020204" pitchFamily="34" charset="0"/>
                <a:ea typeface="新細明體" panose="02020500000000000000" pitchFamily="18" charset="-120"/>
                <a:cs typeface="Arial Narrow" panose="020B0604020202020204" pitchFamily="34" charset="0"/>
              </a:rPr>
              <a:t>-</a:t>
            </a:r>
            <a:r>
              <a:rPr lang="zh-TW" altLang="zh-TW" sz="1800" b="1" kern="100" dirty="0">
                <a:effectLst/>
                <a:latin typeface="Arial Narrow" panose="020B0604020202020204" pitchFamily="34" charset="0"/>
                <a:ea typeface="新細明體" panose="02020500000000000000" pitchFamily="18" charset="-120"/>
                <a:cs typeface="Arial Narrow" panose="020B0604020202020204" pitchFamily="34" charset="0"/>
              </a:rPr>
              <a:t>用自己的眼睛看自己的臉</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你好！我是羅安禾，我正在做一件作品，想邀請你參與製作，如果願意之後會展出所有參與者的「自畫像」</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以下是需要請你做的事：</a:t>
            </a:r>
            <a:endPar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endParaRPr>
          </a:p>
          <a:p>
            <a:pPr marL="0" indent="0">
              <a:lnSpc>
                <a:spcPct val="120000"/>
              </a:lnSpc>
              <a:buNone/>
            </a:pP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1.</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找到自己的視野範圍</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用有顏色的塗料（和膚色有差別的化妝品、人體彩繪</a:t>
            </a: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）畫在臉上自己「看不見的區域」，你眼睛看得到的臉部需保持乾淨的原樣</a:t>
            </a:r>
          </a:p>
          <a:p>
            <a:pPr marL="0" indent="0">
              <a:lnSpc>
                <a:spcPct val="120000"/>
              </a:lnSpc>
              <a:buNone/>
            </a:pP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重點是找到自己視野的邊界！</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（不需要塗滿臉部你看不見的地方）</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可以透過他人（鏡子、螢幕</a:t>
            </a: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）來反覆確認看不見與看得見的邊界，好讓視野範圍的繪製更精確</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可以使用濕紙巾或卸妝巾等將視野範圍內有顏料的地方擦去，請確保你可視範圍內的乾淨</a:t>
            </a:r>
          </a:p>
          <a:p>
            <a:pPr marL="0" indent="0">
              <a:lnSpc>
                <a:spcPct val="120000"/>
              </a:lnSpc>
              <a:buNone/>
            </a:pP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2.</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幫自己拍一張清晰的臉部正面照，傳給我，我會將照片中你視野範圍外的區域消除</a:t>
            </a:r>
          </a:p>
          <a:p>
            <a:pPr marL="0" indent="0">
              <a:lnSpc>
                <a:spcPct val="120000"/>
              </a:lnSpc>
              <a:buNone/>
            </a:pP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3.</a:t>
            </a: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你將擁有一張獨一無二的「自畫像」！</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如果願意參與請告訴我，我會非常感謝你！</a:t>
            </a:r>
          </a:p>
          <a:p>
            <a:pPr marL="0" indent="0">
              <a:lnSpc>
                <a:spcPct val="120000"/>
              </a:lnSpc>
              <a:buNone/>
            </a:pPr>
            <a:r>
              <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如果不行參與也沒關係，可以幫我問問其他朋友願不願意就更好了</a:t>
            </a: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a:t>
            </a:r>
            <a:endPar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endParaRPr>
          </a:p>
          <a:p>
            <a:pPr marL="0" indent="0">
              <a:lnSpc>
                <a:spcPct val="120000"/>
              </a:lnSpc>
              <a:buNone/>
            </a:pPr>
            <a:endParaRPr kumimoji="1" lang="zh-TW" altLang="en-US" dirty="0"/>
          </a:p>
        </p:txBody>
      </p:sp>
      <p:sp>
        <p:nvSpPr>
          <p:cNvPr id="4" name="內容版面配置區 3">
            <a:extLst>
              <a:ext uri="{FF2B5EF4-FFF2-40B4-BE49-F238E27FC236}">
                <a16:creationId xmlns:a16="http://schemas.microsoft.com/office/drawing/2014/main" id="{ED8EE4D5-1154-907E-54E5-9CB7D2B01D7D}"/>
              </a:ext>
            </a:extLst>
          </p:cNvPr>
          <p:cNvSpPr>
            <a:spLocks noGrp="1"/>
          </p:cNvSpPr>
          <p:nvPr>
            <p:ph sz="half" idx="2"/>
          </p:nvPr>
        </p:nvSpPr>
        <p:spPr>
          <a:xfrm>
            <a:off x="6404810" y="710918"/>
            <a:ext cx="5181600" cy="358838"/>
          </a:xfrm>
        </p:spPr>
        <p:txBody>
          <a:bodyPr>
            <a:normAutofit/>
          </a:bodyPr>
          <a:lstStyle/>
          <a:p>
            <a:pPr marL="0" indent="0">
              <a:lnSpc>
                <a:spcPct val="100000"/>
              </a:lnSpc>
              <a:buNone/>
            </a:pPr>
            <a:r>
              <a:rPr lang="zh-TW" altLang="zh-TW" sz="1400" kern="100" dirty="0">
                <a:effectLst/>
                <a:latin typeface="Calibri" panose="020F0502020204030204" pitchFamily="34" charset="0"/>
                <a:ea typeface="新細明體" panose="02020500000000000000" pitchFamily="18" charset="-120"/>
                <a:cs typeface="Times New Roman" panose="02020603050405020304" pitchFamily="18" charset="0"/>
              </a:rPr>
              <a:t>成品「自畫像」會長類似這樣：</a:t>
            </a:r>
            <a:endParaRPr lang="en-US" alt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p:txBody>
      </p:sp>
      <p:sp>
        <p:nvSpPr>
          <p:cNvPr id="12" name="內容版面配置區 3">
            <a:extLst>
              <a:ext uri="{FF2B5EF4-FFF2-40B4-BE49-F238E27FC236}">
                <a16:creationId xmlns:a16="http://schemas.microsoft.com/office/drawing/2014/main" id="{9AB2BE9E-87CC-280D-92A4-FA720B2EBE2F}"/>
              </a:ext>
            </a:extLst>
          </p:cNvPr>
          <p:cNvSpPr txBox="1">
            <a:spLocks/>
          </p:cNvSpPr>
          <p:nvPr/>
        </p:nvSpPr>
        <p:spPr>
          <a:xfrm>
            <a:off x="6417779" y="2700607"/>
            <a:ext cx="5822348" cy="11976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zh-TW" altLang="zh-TW" sz="1400" kern="100" dirty="0">
                <a:latin typeface="Calibri" panose="020F0502020204030204" pitchFamily="34" charset="0"/>
                <a:ea typeface="新細明體" panose="02020500000000000000" pitchFamily="18" charset="-120"/>
                <a:cs typeface="Times New Roman" panose="02020603050405020304" pitchFamily="18" charset="0"/>
              </a:rPr>
              <a:t>傳給我的照片參考圖：</a:t>
            </a:r>
          </a:p>
          <a:p>
            <a:pPr marL="0" indent="0">
              <a:buFont typeface="Arial" panose="020B0604020202020204" pitchFamily="34" charset="0"/>
              <a:buNone/>
            </a:pPr>
            <a:r>
              <a:rPr lang="zh-TW" altLang="zh-TW" sz="1400" kern="100" dirty="0">
                <a:latin typeface="Calibri" panose="020F0502020204030204" pitchFamily="34" charset="0"/>
                <a:ea typeface="新細明體" panose="02020500000000000000" pitchFamily="18" charset="-120"/>
                <a:cs typeface="Times New Roman" panose="02020603050405020304" pitchFamily="18" charset="0"/>
              </a:rPr>
              <a:t>（其實不用塗滿，只要讓我知道你視域的邊界就好）</a:t>
            </a:r>
          </a:p>
          <a:p>
            <a:pPr marL="0" indent="0">
              <a:buFont typeface="Arial" panose="020B0604020202020204" pitchFamily="34" charset="0"/>
              <a:buNone/>
            </a:pPr>
            <a:r>
              <a:rPr lang="zh-TW" altLang="zh-TW" sz="1400" kern="100" dirty="0">
                <a:latin typeface="Calibri" panose="020F0502020204030204" pitchFamily="34" charset="0"/>
                <a:ea typeface="新細明體" panose="02020500000000000000" pitchFamily="18" charset="-120"/>
                <a:cs typeface="Times New Roman" panose="02020603050405020304" pitchFamily="18" charset="0"/>
              </a:rPr>
              <a:t>（不用塗這麼誇張的顏色，只要在照片中能讓我分出皮膚與塗料就好）</a:t>
            </a:r>
          </a:p>
          <a:p>
            <a:pPr marL="0" indent="0">
              <a:lnSpc>
                <a:spcPct val="100000"/>
              </a:lnSpc>
              <a:buFont typeface="Arial" panose="020B0604020202020204" pitchFamily="34" charset="0"/>
              <a:buNone/>
            </a:pPr>
            <a:endParaRPr kumimoji="1" lang="zh-TW" altLang="en-US" sz="1200" dirty="0"/>
          </a:p>
        </p:txBody>
      </p:sp>
      <p:pic>
        <p:nvPicPr>
          <p:cNvPr id="13" name="圖片 12">
            <a:extLst>
              <a:ext uri="{FF2B5EF4-FFF2-40B4-BE49-F238E27FC236}">
                <a16:creationId xmlns:a16="http://schemas.microsoft.com/office/drawing/2014/main" id="{009C9F87-998E-B959-5795-AD38DEF62D9D}"/>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9562030" y="890338"/>
            <a:ext cx="1955026" cy="1955026"/>
          </a:xfrm>
          <a:prstGeom prst="rect">
            <a:avLst/>
          </a:prstGeom>
          <a:noFill/>
          <a:ln>
            <a:noFill/>
          </a:ln>
        </p:spPr>
      </p:pic>
      <p:pic>
        <p:nvPicPr>
          <p:cNvPr id="14" name="圖片 13">
            <a:extLst>
              <a:ext uri="{FF2B5EF4-FFF2-40B4-BE49-F238E27FC236}">
                <a16:creationId xmlns:a16="http://schemas.microsoft.com/office/drawing/2014/main" id="{FB4090CA-4B9C-1F26-0B97-200EA2FBB8D9}"/>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7499177" y="3921099"/>
            <a:ext cx="1656421" cy="2235485"/>
          </a:xfrm>
          <a:prstGeom prst="rect">
            <a:avLst/>
          </a:prstGeom>
          <a:noFill/>
          <a:ln>
            <a:noFill/>
          </a:ln>
        </p:spPr>
      </p:pic>
      <p:sp>
        <p:nvSpPr>
          <p:cNvPr id="15" name="內容版面配置區 3">
            <a:extLst>
              <a:ext uri="{FF2B5EF4-FFF2-40B4-BE49-F238E27FC236}">
                <a16:creationId xmlns:a16="http://schemas.microsoft.com/office/drawing/2014/main" id="{CB791C5C-828E-9747-9B05-E7DA9CCD0D13}"/>
              </a:ext>
            </a:extLst>
          </p:cNvPr>
          <p:cNvSpPr txBox="1">
            <a:spLocks/>
          </p:cNvSpPr>
          <p:nvPr/>
        </p:nvSpPr>
        <p:spPr>
          <a:xfrm>
            <a:off x="6417779" y="6185376"/>
            <a:ext cx="5181600" cy="358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TW" altLang="zh-TW" sz="1400" kern="100" dirty="0">
                <a:latin typeface="Calibri" panose="020F0502020204030204" pitchFamily="34" charset="0"/>
                <a:ea typeface="新細明體" panose="02020500000000000000" pitchFamily="18" charset="-120"/>
                <a:cs typeface="Times New Roman" panose="02020603050405020304" pitchFamily="18" charset="0"/>
              </a:rPr>
              <a:t>謝謝你</a:t>
            </a:r>
            <a:r>
              <a:rPr lang="en-US" altLang="zh-TW" sz="1400" kern="100" dirty="0">
                <a:latin typeface="Apple Color Emoji" pitchFamily="2" charset="0"/>
                <a:ea typeface="新細明體" panose="02020500000000000000" pitchFamily="18" charset="-120"/>
                <a:cs typeface="Apple Color Emoji" pitchFamily="2" charset="0"/>
              </a:rPr>
              <a:t>🫶</a:t>
            </a: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2024/11/5</a:t>
            </a:r>
            <a:endParaRPr lang="zh-TW" altLang="zh-TW" sz="1400" kern="100" dirty="0">
              <a:latin typeface="Calibri" panose="020F0502020204030204" pitchFamily="34" charset="0"/>
              <a:ea typeface="新細明體" panose="02020500000000000000" pitchFamily="18" charset="-120"/>
              <a:cs typeface="Times New Roman" panose="02020603050405020304" pitchFamily="18" charset="0"/>
            </a:endParaRPr>
          </a:p>
          <a:p>
            <a:pPr marL="0" indent="0">
              <a:lnSpc>
                <a:spcPct val="100000"/>
              </a:lnSpc>
              <a:buFont typeface="Arial" panose="020B0604020202020204" pitchFamily="34" charset="0"/>
              <a:buNone/>
            </a:pPr>
            <a:endParaRPr kumimoji="1" lang="zh-TW" altLang="en-US" sz="1200" dirty="0"/>
          </a:p>
        </p:txBody>
      </p:sp>
      <p:pic>
        <p:nvPicPr>
          <p:cNvPr id="16" name="圖片 15">
            <a:extLst>
              <a:ext uri="{FF2B5EF4-FFF2-40B4-BE49-F238E27FC236}">
                <a16:creationId xmlns:a16="http://schemas.microsoft.com/office/drawing/2014/main" id="{2A9FB397-C925-B739-F499-27EFC9D88854}"/>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9740574" y="3898231"/>
            <a:ext cx="1597938" cy="2235485"/>
          </a:xfrm>
          <a:prstGeom prst="rect">
            <a:avLst/>
          </a:prstGeom>
          <a:noFill/>
          <a:ln>
            <a:noFill/>
          </a:ln>
        </p:spPr>
      </p:pic>
    </p:spTree>
    <p:extLst>
      <p:ext uri="{BB962C8B-B14F-4D97-AF65-F5344CB8AC3E}">
        <p14:creationId xmlns:p14="http://schemas.microsoft.com/office/powerpoint/2010/main" val="1967576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A7847-6B01-6724-5C38-2F8364CE8848}"/>
            </a:ext>
          </a:extLst>
        </p:cNvPr>
        <p:cNvGrpSpPr/>
        <p:nvPr/>
      </p:nvGrpSpPr>
      <p:grpSpPr>
        <a:xfrm>
          <a:off x="0" y="0"/>
          <a:ext cx="0" cy="0"/>
          <a:chOff x="0" y="0"/>
          <a:chExt cx="0" cy="0"/>
        </a:xfrm>
      </p:grpSpPr>
      <p:pic>
        <p:nvPicPr>
          <p:cNvPr id="11" name="圖片 10">
            <a:extLst>
              <a:ext uri="{FF2B5EF4-FFF2-40B4-BE49-F238E27FC236}">
                <a16:creationId xmlns:a16="http://schemas.microsoft.com/office/drawing/2014/main" id="{374FAEE7-4F67-CCC7-AA24-E55E8483C2C4}"/>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7290200" y="770986"/>
            <a:ext cx="2074377" cy="2074377"/>
          </a:xfrm>
          <a:prstGeom prst="rect">
            <a:avLst/>
          </a:prstGeom>
          <a:noFill/>
          <a:ln>
            <a:noFill/>
          </a:ln>
        </p:spPr>
      </p:pic>
      <p:sp>
        <p:nvSpPr>
          <p:cNvPr id="12" name="內容版面配置區 3">
            <a:extLst>
              <a:ext uri="{FF2B5EF4-FFF2-40B4-BE49-F238E27FC236}">
                <a16:creationId xmlns:a16="http://schemas.microsoft.com/office/drawing/2014/main" id="{297B00A6-3CF0-E69D-D170-576C32046D14}"/>
              </a:ext>
            </a:extLst>
          </p:cNvPr>
          <p:cNvSpPr txBox="1">
            <a:spLocks/>
          </p:cNvSpPr>
          <p:nvPr/>
        </p:nvSpPr>
        <p:spPr>
          <a:xfrm>
            <a:off x="6417779" y="2700607"/>
            <a:ext cx="5181600" cy="11976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Your photo is just for reference:</a:t>
            </a:r>
          </a:p>
          <a:p>
            <a:pPr marL="0" indent="0">
              <a:buFont typeface="Arial" panose="020B0604020202020204" pitchFamily="34" charset="0"/>
              <a:buNone/>
            </a:pP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(There’s no need to cover everything—just show where your field of vision stops.)</a:t>
            </a:r>
          </a:p>
          <a:p>
            <a:pPr marL="0" indent="0">
              <a:buFont typeface="Arial" panose="020B0604020202020204" pitchFamily="34" charset="0"/>
              <a:buNone/>
            </a:pP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(The color doesn’t need to be intense; it just needs to contrast with your skin.)</a:t>
            </a:r>
          </a:p>
          <a:p>
            <a:pPr marL="0" indent="0">
              <a:lnSpc>
                <a:spcPct val="100000"/>
              </a:lnSpc>
              <a:buFont typeface="Arial" panose="020B0604020202020204" pitchFamily="34" charset="0"/>
              <a:buNone/>
            </a:pPr>
            <a:endParaRPr kumimoji="1" lang="zh-TW" altLang="en-US" sz="1400" dirty="0"/>
          </a:p>
        </p:txBody>
      </p:sp>
      <p:pic>
        <p:nvPicPr>
          <p:cNvPr id="13" name="圖片 12">
            <a:extLst>
              <a:ext uri="{FF2B5EF4-FFF2-40B4-BE49-F238E27FC236}">
                <a16:creationId xmlns:a16="http://schemas.microsoft.com/office/drawing/2014/main" id="{01480141-508A-EAF5-6801-EC68D3F50DA5}"/>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9562030" y="890338"/>
            <a:ext cx="1955026" cy="1955026"/>
          </a:xfrm>
          <a:prstGeom prst="rect">
            <a:avLst/>
          </a:prstGeom>
          <a:noFill/>
          <a:ln>
            <a:noFill/>
          </a:ln>
        </p:spPr>
      </p:pic>
      <p:pic>
        <p:nvPicPr>
          <p:cNvPr id="14" name="圖片 13">
            <a:extLst>
              <a:ext uri="{FF2B5EF4-FFF2-40B4-BE49-F238E27FC236}">
                <a16:creationId xmlns:a16="http://schemas.microsoft.com/office/drawing/2014/main" id="{99C623C4-70D2-028F-4A3D-3D279A5E205D}"/>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7499177" y="3911597"/>
            <a:ext cx="1656421" cy="2235485"/>
          </a:xfrm>
          <a:prstGeom prst="rect">
            <a:avLst/>
          </a:prstGeom>
          <a:noFill/>
          <a:ln>
            <a:noFill/>
          </a:ln>
        </p:spPr>
      </p:pic>
      <p:sp>
        <p:nvSpPr>
          <p:cNvPr id="15" name="內容版面配置區 3">
            <a:extLst>
              <a:ext uri="{FF2B5EF4-FFF2-40B4-BE49-F238E27FC236}">
                <a16:creationId xmlns:a16="http://schemas.microsoft.com/office/drawing/2014/main" id="{DE8D4F08-E98B-660C-6CA6-74FEBA0A0548}"/>
              </a:ext>
            </a:extLst>
          </p:cNvPr>
          <p:cNvSpPr txBox="1">
            <a:spLocks/>
          </p:cNvSpPr>
          <p:nvPr/>
        </p:nvSpPr>
        <p:spPr>
          <a:xfrm>
            <a:off x="6417779" y="6254946"/>
            <a:ext cx="5181600" cy="3588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Thank you </a:t>
            </a:r>
            <a:r>
              <a:rPr lang="zh-TW" altLang="zh-TW" sz="1400" kern="100" dirty="0">
                <a:latin typeface="Calibri" panose="020F0502020204030204" pitchFamily="34" charset="0"/>
                <a:ea typeface="新細明體" panose="02020500000000000000" pitchFamily="18" charset="-120"/>
                <a:cs typeface="Times New Roman" panose="02020603050405020304" pitchFamily="18" charset="0"/>
              </a:rPr>
              <a:t>謝謝你</a:t>
            </a:r>
            <a:r>
              <a:rPr lang="en-US" altLang="zh-TW" sz="1400" kern="100" dirty="0">
                <a:latin typeface="Apple Color Emoji" pitchFamily="2" charset="0"/>
                <a:ea typeface="新細明體" panose="02020500000000000000" pitchFamily="18" charset="-120"/>
                <a:cs typeface="Apple Color Emoji" pitchFamily="2" charset="0"/>
              </a:rPr>
              <a:t>🫶</a:t>
            </a:r>
            <a:r>
              <a:rPr lang="en-US" altLang="zh-TW" sz="1400" kern="100" dirty="0">
                <a:latin typeface="Calibri" panose="020F0502020204030204" pitchFamily="34" charset="0"/>
                <a:ea typeface="新細明體" panose="02020500000000000000" pitchFamily="18" charset="-120"/>
                <a:cs typeface="Times New Roman" panose="02020603050405020304" pitchFamily="18" charset="0"/>
              </a:rPr>
              <a:t>2024/11/5</a:t>
            </a:r>
            <a:endParaRPr lang="zh-TW" altLang="zh-TW" sz="1400" kern="100" dirty="0">
              <a:latin typeface="Calibri" panose="020F0502020204030204" pitchFamily="34" charset="0"/>
              <a:ea typeface="新細明體" panose="02020500000000000000" pitchFamily="18" charset="-120"/>
              <a:cs typeface="Times New Roman" panose="02020603050405020304" pitchFamily="18" charset="0"/>
            </a:endParaRPr>
          </a:p>
          <a:p>
            <a:pPr marL="0" indent="0">
              <a:lnSpc>
                <a:spcPct val="100000"/>
              </a:lnSpc>
              <a:buFont typeface="Arial" panose="020B0604020202020204" pitchFamily="34" charset="0"/>
              <a:buNone/>
            </a:pPr>
            <a:endParaRPr kumimoji="1" lang="zh-TW" altLang="en-US" sz="1200" dirty="0"/>
          </a:p>
        </p:txBody>
      </p:sp>
      <p:pic>
        <p:nvPicPr>
          <p:cNvPr id="16" name="圖片 15">
            <a:extLst>
              <a:ext uri="{FF2B5EF4-FFF2-40B4-BE49-F238E27FC236}">
                <a16:creationId xmlns:a16="http://schemas.microsoft.com/office/drawing/2014/main" id="{95806668-D0A2-0B5B-6A6C-48CEC4F93B7C}"/>
              </a:ext>
            </a:extLst>
          </p:cNvPr>
          <p:cNvPicPr>
            <a:picLocks noChangeAspect="1"/>
          </p:cNvPicPr>
          <p:nvPr/>
        </p:nvPicPr>
        <p:blipFill>
          <a:blip cstate="print">
            <a:extLst>
              <a:ext uri="{28A0092B-C50C-407E-A947-70E740481C1C}">
                <a14:useLocalDpi xmlns:a14="http://schemas.microsoft.com/office/drawing/2010/main" val="0"/>
              </a:ext>
            </a:extLst>
          </a:blip>
          <a:srcRect/>
          <a:stretch>
            <a:fillRect/>
          </a:stretch>
        </p:blipFill>
        <p:spPr bwMode="auto">
          <a:xfrm>
            <a:off x="9740574" y="3898231"/>
            <a:ext cx="1597938" cy="2235485"/>
          </a:xfrm>
          <a:prstGeom prst="rect">
            <a:avLst/>
          </a:prstGeom>
          <a:noFill/>
          <a:ln>
            <a:noFill/>
          </a:ln>
        </p:spPr>
      </p:pic>
      <p:sp>
        <p:nvSpPr>
          <p:cNvPr id="7" name="文字方塊 6">
            <a:extLst>
              <a:ext uri="{FF2B5EF4-FFF2-40B4-BE49-F238E27FC236}">
                <a16:creationId xmlns:a16="http://schemas.microsoft.com/office/drawing/2014/main" id="{933B9857-EFE7-D036-6B70-55F38810763F}"/>
              </a:ext>
            </a:extLst>
          </p:cNvPr>
          <p:cNvSpPr txBox="1"/>
          <p:nvPr/>
        </p:nvSpPr>
        <p:spPr>
          <a:xfrm>
            <a:off x="290398" y="43653"/>
            <a:ext cx="6058028" cy="7503593"/>
          </a:xfrm>
          <a:prstGeom prst="rect">
            <a:avLst/>
          </a:prstGeom>
          <a:noFill/>
        </p:spPr>
        <p:txBody>
          <a:bodyPr wrap="square" rtlCol="0">
            <a:spAutoFit/>
          </a:bodyPr>
          <a:lstStyle/>
          <a:p>
            <a:r>
              <a:rPr kumimoji="1" lang="en-US" altLang="zh-TW" sz="1400" b="1" dirty="0"/>
              <a:t>Self-Portrait</a:t>
            </a:r>
          </a:p>
          <a:p>
            <a:r>
              <a:rPr kumimoji="1" lang="en-US" altLang="zh-TW" sz="1400" b="1" dirty="0"/>
              <a:t>Observing Your Own Face with Your Own Eyes</a:t>
            </a:r>
          </a:p>
          <a:p>
            <a:r>
              <a:rPr kumimoji="1" lang="en-US" altLang="zh-TW" sz="1400" dirty="0"/>
              <a:t>Hello! I’m Jasmine</a:t>
            </a:r>
            <a:r>
              <a:rPr kumimoji="1" lang="zh-TW" altLang="en-US" sz="1400" dirty="0"/>
              <a:t> 羅安禾</a:t>
            </a:r>
            <a:r>
              <a:rPr kumimoji="1" lang="en-US" altLang="zh-TW" sz="1400" dirty="0"/>
              <a:t>, and I’m working on an art project. I’d like to invite you to participate. If you’re interested, I’ll be showcasing each participant’s unique “self-portrait” in an exhibition.</a:t>
            </a:r>
          </a:p>
          <a:p>
            <a:endParaRPr kumimoji="1" lang="en-US" altLang="zh-TW" sz="1400" dirty="0"/>
          </a:p>
          <a:p>
            <a:r>
              <a:rPr kumimoji="1" lang="en-US" altLang="zh-TW" sz="1400" dirty="0"/>
              <a:t>Here’s what you need to do:</a:t>
            </a:r>
          </a:p>
          <a:p>
            <a:r>
              <a:rPr kumimoji="1" lang="en-US" altLang="zh-TW" sz="1400" dirty="0"/>
              <a:t>1.Identify Your Field of Vision</a:t>
            </a:r>
          </a:p>
          <a:p>
            <a:endParaRPr kumimoji="1" lang="en-US" altLang="zh-TW" sz="1400" dirty="0"/>
          </a:p>
          <a:p>
            <a:r>
              <a:rPr kumimoji="1" lang="en-US" altLang="zh-TW" sz="1400" dirty="0"/>
              <a:t>Use a colored substance (such as makeup or body paint distinct from your skin tone) to mark the parts of your face that fall outside your field of vision. Keep the areas within your field of vision clean and natural.</a:t>
            </a:r>
          </a:p>
          <a:p>
            <a:endParaRPr kumimoji="1" lang="en-US" altLang="zh-TW" sz="1400" dirty="0"/>
          </a:p>
          <a:p>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 </a:t>
            </a:r>
            <a:r>
              <a:rPr kumimoji="1" lang="en-US" altLang="zh-TW" sz="1400" dirty="0"/>
              <a:t>The goal is to outline the boundaries of what you can see!</a:t>
            </a:r>
          </a:p>
          <a:p>
            <a:r>
              <a:rPr kumimoji="1" lang="en-US" altLang="zh-TW" sz="1400" dirty="0"/>
              <a:t>(It’s not necessary to paint every area you can’t see—just indicate the edge of your field of vision.)</a:t>
            </a:r>
          </a:p>
          <a:p>
            <a:endParaRPr kumimoji="1" lang="en-US" altLang="zh-TW" sz="1400" dirty="0"/>
          </a:p>
          <a:p>
            <a:r>
              <a:rPr kumimoji="1" lang="en-US" altLang="zh-TW" sz="1400" dirty="0"/>
              <a:t>You can use a mirror or a screen to help you double-check the line between visible and non-visible areas for accuracy.</a:t>
            </a:r>
          </a:p>
          <a:p>
            <a:endParaRPr kumimoji="1" lang="en-US" altLang="zh-TW" sz="1400" dirty="0"/>
          </a:p>
          <a:p>
            <a:r>
              <a:rPr kumimoji="1" lang="en-US" altLang="zh-TW" sz="1400" dirty="0"/>
              <a:t>Be sure to use a wet wipe or makeup remover to clean any painted areas within your field of vision, so only the parts you can’t see remain marked.</a:t>
            </a:r>
          </a:p>
          <a:p>
            <a:endParaRPr kumimoji="1" lang="en-US" altLang="zh-TW" sz="1400" dirty="0"/>
          </a:p>
          <a:p>
            <a:r>
              <a:rPr kumimoji="1" lang="en-US" altLang="zh-TW" sz="1400" dirty="0"/>
              <a:t>2.Take a clear, front-facing photo of your face and send it to me. I will then digitally remove the areas outside your field of vision.</a:t>
            </a:r>
          </a:p>
          <a:p>
            <a:endParaRPr kumimoji="1" lang="en-US" altLang="zh-TW" sz="1400" dirty="0"/>
          </a:p>
          <a:p>
            <a:r>
              <a:rPr kumimoji="1" lang="en-US" altLang="zh-TW" sz="1400" dirty="0"/>
              <a:t>3.You’ll receive a unique “self-portrait” that’s entirely your own!</a:t>
            </a:r>
          </a:p>
          <a:p>
            <a:endParaRPr kumimoji="1" lang="en-US" altLang="zh-TW" sz="1400" dirty="0"/>
          </a:p>
          <a:p>
            <a:r>
              <a:rPr kumimoji="1" lang="en-US" altLang="zh-TW" sz="1400" dirty="0"/>
              <a:t>Please let me know if you’d like to join—I’d truly appreciate it!</a:t>
            </a:r>
          </a:p>
          <a:p>
            <a:r>
              <a:rPr kumimoji="1" lang="en-US" altLang="zh-TW" sz="1400" dirty="0"/>
              <a:t>If you can’t participate, no worries. Feel free to ask other friends if they might be interested </a:t>
            </a:r>
            <a:r>
              <a:rPr lang="en-US" altLang="zh-TW" sz="1400" kern="100" dirty="0">
                <a:effectLst/>
                <a:latin typeface="Arial Narrow" panose="020B0604020202020204" pitchFamily="34" charset="0"/>
                <a:ea typeface="新細明體" panose="02020500000000000000" pitchFamily="18" charset="-120"/>
                <a:cs typeface="Arial Narrow" panose="020B0604020202020204" pitchFamily="34" charset="0"/>
              </a:rPr>
              <a:t>💖</a:t>
            </a:r>
            <a:endParaRPr lang="zh-TW" altLang="zh-TW" sz="1400" kern="100" dirty="0">
              <a:effectLst/>
              <a:latin typeface="Arial Narrow" panose="020B0604020202020204" pitchFamily="34" charset="0"/>
              <a:ea typeface="新細明體" panose="02020500000000000000" pitchFamily="18" charset="-120"/>
              <a:cs typeface="Arial Narrow" panose="020B0604020202020204" pitchFamily="34" charset="0"/>
            </a:endParaRPr>
          </a:p>
          <a:p>
            <a:endParaRPr kumimoji="1" lang="en-US" altLang="zh-TW" sz="1400" dirty="0"/>
          </a:p>
          <a:p>
            <a:endParaRPr kumimoji="1" lang="en-US" altLang="zh-TW" sz="1400" dirty="0"/>
          </a:p>
          <a:p>
            <a:endParaRPr kumimoji="1" lang="zh-TW" altLang="en-US" sz="1400" dirty="0"/>
          </a:p>
        </p:txBody>
      </p:sp>
      <p:sp>
        <p:nvSpPr>
          <p:cNvPr id="4" name="內容版面配置區 3">
            <a:extLst>
              <a:ext uri="{FF2B5EF4-FFF2-40B4-BE49-F238E27FC236}">
                <a16:creationId xmlns:a16="http://schemas.microsoft.com/office/drawing/2014/main" id="{1AA6DE0E-08BC-A0DA-6B4C-F9521B35720A}"/>
              </a:ext>
            </a:extLst>
          </p:cNvPr>
          <p:cNvSpPr>
            <a:spLocks noGrp="1"/>
          </p:cNvSpPr>
          <p:nvPr>
            <p:ph sz="half" idx="2"/>
          </p:nvPr>
        </p:nvSpPr>
        <p:spPr>
          <a:xfrm>
            <a:off x="6404810" y="710918"/>
            <a:ext cx="5181600" cy="358838"/>
          </a:xfrm>
        </p:spPr>
        <p:txBody>
          <a:bodyPr>
            <a:normAutofit/>
          </a:bodyPr>
          <a:lstStyle/>
          <a:p>
            <a:pPr marL="0" indent="0">
              <a:lnSpc>
                <a:spcPct val="100000"/>
              </a:lnSpc>
              <a:buNone/>
            </a:pPr>
            <a:r>
              <a:rPr lang="en-US" altLang="zh-TW" sz="1400" kern="100" dirty="0">
                <a:effectLst/>
                <a:latin typeface="Calibri" panose="020F0502020204030204" pitchFamily="34" charset="0"/>
                <a:ea typeface="新細明體" panose="02020500000000000000" pitchFamily="18" charset="-120"/>
                <a:cs typeface="Times New Roman" panose="02020603050405020304" pitchFamily="18" charset="0"/>
              </a:rPr>
              <a:t>The final “self-portrait” will look something like this:</a:t>
            </a:r>
          </a:p>
        </p:txBody>
      </p:sp>
    </p:spTree>
    <p:extLst>
      <p:ext uri="{BB962C8B-B14F-4D97-AF65-F5344CB8AC3E}">
        <p14:creationId xmlns:p14="http://schemas.microsoft.com/office/powerpoint/2010/main" val="2309365953"/>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18033</TotalTime>
  <Words>643</Words>
  <Application>Microsoft Macintosh PowerPoint</Application>
  <PresentationFormat>寬螢幕</PresentationFormat>
  <Paragraphs>46</Paragraphs>
  <Slides>4</Slides>
  <Notes>0</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4</vt:i4>
      </vt:variant>
    </vt:vector>
  </HeadingPairs>
  <TitlesOfParts>
    <vt:vector size="10" baseType="lpstr">
      <vt:lpstr>Apple Color Emoji</vt:lpstr>
      <vt:lpstr>Arial</vt:lpstr>
      <vt:lpstr>Arial Narrow</vt:lpstr>
      <vt:lpstr>Calibri</vt:lpstr>
      <vt:lpstr>Calibri Light</vt:lpstr>
      <vt:lpstr>Office 佈景主題</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886975028258</dc:creator>
  <cp:lastModifiedBy>886975028258</cp:lastModifiedBy>
  <cp:revision>2</cp:revision>
  <dcterms:created xsi:type="dcterms:W3CDTF">2024-11-09T04:17:19Z</dcterms:created>
  <dcterms:modified xsi:type="dcterms:W3CDTF">2024-11-24T09:18:36Z</dcterms:modified>
</cp:coreProperties>
</file>